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11" r:id="rId2"/>
    <p:sldId id="310" r:id="rId3"/>
    <p:sldId id="301" r:id="rId4"/>
    <p:sldId id="303" r:id="rId5"/>
    <p:sldId id="302" r:id="rId6"/>
    <p:sldId id="309" r:id="rId7"/>
    <p:sldId id="304" r:id="rId8"/>
    <p:sldId id="305" r:id="rId9"/>
    <p:sldId id="306" r:id="rId10"/>
    <p:sldId id="307" r:id="rId11"/>
    <p:sldId id="308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3300"/>
    <a:srgbClr val="800000"/>
    <a:srgbClr val="993300"/>
    <a:srgbClr val="0000CC"/>
    <a:srgbClr val="B2B2B2"/>
    <a:srgbClr val="808080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491" autoAdjust="0"/>
  </p:normalViewPr>
  <p:slideViewPr>
    <p:cSldViewPr>
      <p:cViewPr varScale="1">
        <p:scale>
          <a:sx n="85" d="100"/>
          <a:sy n="85" d="100"/>
        </p:scale>
        <p:origin x="-8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53706E4-5F9A-44EF-8093-D3A55D3588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92A348E-1D3F-46F3-887B-45FA988B5D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4A87E93-36BA-477B-AE51-A385FCAD5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0A68A-6F48-4E37-BD13-2DA771954C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57374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31F76D1-B019-4CBC-A72D-7C7A11509C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71DD37C-C193-4BCF-9D53-5C69AF481F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78D3AE0-D7EE-48CE-A7A1-DE50E275E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725BE-F609-4F44-9D04-C32815C7A8D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27948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19793CB-FC4C-489F-A7CE-5D988519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2A4CBCD-DECB-4F1E-B00F-8E88526249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7037147-FEC5-40DA-B42F-9CC554B1C7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8437D-B4AF-4BF9-9E27-2DA5015BC28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4062651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B560671-B726-48D2-B205-6A798E2ABD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D595C42-2E24-46F9-A068-A41B25C34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CAE2D13-9A37-41B9-B0AE-5401D91A2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60749-98E4-4B8B-9568-DB802A4E288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89037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2840E21-8946-4347-9F34-E7A4AB9575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42B8C69-1753-43D3-9CEC-6FF09939FC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5FCDCBC-93FE-4279-9082-D61D180E89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C0299-CBC3-437D-AC78-D918E35C715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45492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B1273F9-85EC-47ED-8023-30DDCC32A9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E078E49-B907-4B2A-8AA9-BA48ED358D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17C8A1A-B70E-42D0-99C0-7EF9FF24F4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BB9FA-BC8A-441E-824C-E2B3F6165E1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83697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188B0E3-52BA-427C-9CC6-48CA929465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2117202-4D94-425D-BC54-4929A6BAD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49572F6-716F-4E4F-BEE0-F084B9AEC0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CF9C22-3FBD-46DD-A34A-4B92756943B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9596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C008CB7-3C03-4697-BE3B-587F303A41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A39CEA8-7679-4C55-A263-ED850D6B3D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B48FCA5-CF17-446F-AEA4-C22B0DA3F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EADA0-4F55-4364-B306-6394FBD8F55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02723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199ED28-D829-4663-8A23-EEBF5263B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81B4D9A-F044-4384-A38C-16EE745C8D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E6E6512-F467-48CE-B301-AA2DFA65A9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C7341-B749-45A7-9698-1A974C85D91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286389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BE01471-4F49-4F1C-95B8-2CF60CB629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6917A9A8-4E7A-471F-822A-B5A22ECFCF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9FB6C3D-FBDF-4BF5-84F6-505A170478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5DD90-0D6B-4B59-A8ED-1107ECF35A3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60103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B49DED-BFC1-4BEE-83CF-939C0F80E7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21423A1-D4DE-4CA9-9DBA-5BBE2B53BE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E0F5D2-FD13-4533-8A15-4566FC538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C1ED5-F69A-4E2B-A7D3-2508D153644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07578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44CD524-8F46-4C21-A007-8DB2FF380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A30F7C5-64B0-4F90-BFEA-29E1C2C3BE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1DF8B10-494B-4C09-B382-B39F2F0EF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A8B29-119C-4033-8866-0C8DD6EF4E3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95968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14D88C51-D9C0-4486-9ACD-4EA88CF00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270D87A-FD86-4ADF-BB5A-1D3BA3210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xmlns="" id="{1B661378-51A9-4208-8727-F64F193276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xmlns="" id="{24BA8837-4A02-455F-BCDB-327B8265EB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xmlns="" id="{F9540271-2C51-4AAC-9DEE-95E8AA737CD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E9B5BC-BC01-4B16-8197-64EBF6A107DF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gi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AutoShape 4" descr="Bài tập ôn tập diện tích hình bình hành-hình thoi - Quiziz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phong-nen-powerpoint-de-thuong-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"/>
            <a:ext cx="9144000" cy="68214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61295" y="1057870"/>
            <a:ext cx="6611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mừng các em</a:t>
            </a:r>
            <a:endParaRPr lang="en-US" sz="5400" b="1" cap="none" spc="0" dirty="0">
              <a:ln w="11430"/>
              <a:solidFill>
                <a:srgbClr val="00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2200870"/>
            <a:ext cx="8371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 với tiết học hôm nay</a:t>
            </a:r>
            <a:endParaRPr lang="en-US" sz="54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C2658B-15EC-4338-9762-5718D5187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46" y="1524000"/>
            <a:ext cx="9144000" cy="28240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45BFE4-1528-484C-8F6E-00647299E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898" r="30435"/>
          <a:stretch/>
        </p:blipFill>
        <p:spPr>
          <a:xfrm>
            <a:off x="8077200" y="1529862"/>
            <a:ext cx="1066800" cy="282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078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D66115-E209-438C-AE94-CA749170D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62026"/>
            <a:ext cx="9144000" cy="273394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CEDAB75-1E55-49D3-83BF-B453928B9A70}"/>
              </a:ext>
            </a:extLst>
          </p:cNvPr>
          <p:cNvGrpSpPr/>
          <p:nvPr/>
        </p:nvGrpSpPr>
        <p:grpSpPr>
          <a:xfrm>
            <a:off x="0" y="2062026"/>
            <a:ext cx="8305800" cy="2735119"/>
            <a:chOff x="0" y="304800"/>
            <a:chExt cx="8305800" cy="27351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13473532-1F8A-449A-A645-74F3180345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500" r="35833"/>
            <a:stretch/>
          </p:blipFill>
          <p:spPr>
            <a:xfrm>
              <a:off x="7239000" y="305972"/>
              <a:ext cx="1066800" cy="273394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1469171E-E125-45B5-AFCA-0129013FE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0833"/>
            <a:stretch/>
          </p:blipFill>
          <p:spPr>
            <a:xfrm>
              <a:off x="0" y="304800"/>
              <a:ext cx="7239000" cy="2733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8497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17278" y="1752245"/>
            <a:ext cx="890944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Chúc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các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con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chăm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ngoan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,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học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giỏi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. </a:t>
            </a:r>
          </a:p>
        </p:txBody>
      </p:sp>
      <p:graphicFrame>
        <p:nvGraphicFramePr>
          <p:cNvPr id="4" name="Object 13">
            <a:extLst>
              <a:ext uri="{FF2B5EF4-FFF2-40B4-BE49-F238E27FC236}">
                <a16:creationId xmlns:a16="http://schemas.microsoft.com/office/drawing/2014/main" xmlns="" id="{5B33F5EC-00EA-4B86-AB2B-3D047DE4C9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p:oleObj spid="_x0000_s22534" r:id="rId4" imgW="1278331" imgH="1273759" progId="">
              <p:embed/>
            </p:oleObj>
          </a:graphicData>
        </a:graphic>
      </p:graphicFrame>
      <p:pic>
        <p:nvPicPr>
          <p:cNvPr id="5" name="Picture 26" descr="POINSET2">
            <a:extLst>
              <a:ext uri="{FF2B5EF4-FFF2-40B4-BE49-F238E27FC236}">
                <a16:creationId xmlns:a16="http://schemas.microsoft.com/office/drawing/2014/main" xmlns="" id="{ECF36DB4-D915-4764-9A83-90940553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92963" y="17733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6B41B78-C935-4893-8634-A890EC5A5FBE}"/>
              </a:ext>
            </a:extLst>
          </p:cNvPr>
          <p:cNvGrpSpPr/>
          <p:nvPr/>
        </p:nvGrpSpPr>
        <p:grpSpPr>
          <a:xfrm rot="5400000">
            <a:off x="7248978" y="4908637"/>
            <a:ext cx="1768131" cy="1946550"/>
            <a:chOff x="9938711" y="206290"/>
            <a:chExt cx="1928813" cy="1733852"/>
          </a:xfrm>
        </p:grpSpPr>
        <p:pic>
          <p:nvPicPr>
            <p:cNvPr id="7" name="Picture 79" descr="597876oto1c630fc">
              <a:extLst>
                <a:ext uri="{FF2B5EF4-FFF2-40B4-BE49-F238E27FC236}">
                  <a16:creationId xmlns:a16="http://schemas.microsoft.com/office/drawing/2014/main" xmlns="" id="{BFFE33AC-25C3-445E-AA77-CD2C8C59BA0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9" descr="597876oto1c630fc">
              <a:extLst>
                <a:ext uri="{FF2B5EF4-FFF2-40B4-BE49-F238E27FC236}">
                  <a16:creationId xmlns:a16="http://schemas.microsoft.com/office/drawing/2014/main" xmlns="" id="{15C440AF-2B3C-454E-9448-958207BFE23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6" descr="1550187og9nx7ndt2">
              <a:extLst>
                <a:ext uri="{FF2B5EF4-FFF2-40B4-BE49-F238E27FC236}">
                  <a16:creationId xmlns:a16="http://schemas.microsoft.com/office/drawing/2014/main" xmlns="" id="{D40A7C8D-3063-4248-B8E4-3A6B6A5F5DD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6940E22-4A55-48F8-B031-920EB4715385}"/>
              </a:ext>
            </a:extLst>
          </p:cNvPr>
          <p:cNvGrpSpPr/>
          <p:nvPr/>
        </p:nvGrpSpPr>
        <p:grpSpPr>
          <a:xfrm rot="10800000">
            <a:off x="214086" y="4803506"/>
            <a:ext cx="1768131" cy="1946550"/>
            <a:chOff x="9938711" y="206290"/>
            <a:chExt cx="1928813" cy="1733852"/>
          </a:xfrm>
        </p:grpSpPr>
        <p:pic>
          <p:nvPicPr>
            <p:cNvPr id="11" name="Picture 79" descr="597876oto1c630fc">
              <a:extLst>
                <a:ext uri="{FF2B5EF4-FFF2-40B4-BE49-F238E27FC236}">
                  <a16:creationId xmlns:a16="http://schemas.microsoft.com/office/drawing/2014/main" xmlns="" id="{5DDAD3C8-C456-4FD3-B8D1-F3D60D9DC6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9" descr="597876oto1c630fc">
              <a:extLst>
                <a:ext uri="{FF2B5EF4-FFF2-40B4-BE49-F238E27FC236}">
                  <a16:creationId xmlns:a16="http://schemas.microsoft.com/office/drawing/2014/main" xmlns="" id="{902F8FFF-7146-40AB-8BF8-1ECEAE30489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6" descr="1550187og9nx7ndt2">
              <a:extLst>
                <a:ext uri="{FF2B5EF4-FFF2-40B4-BE49-F238E27FC236}">
                  <a16:creationId xmlns:a16="http://schemas.microsoft.com/office/drawing/2014/main" xmlns="" id="{BE987C58-AA60-415E-9E2E-FB9A06EEC58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xmlns="" val="45587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inh-nen-thiet-ke-bai-giang-6_455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533400"/>
            <a:ext cx="8757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PHÚ HÒA ĐÔNG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2914471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Tuần 3 </a:t>
            </a:r>
            <a:r>
              <a:rPr lang="en-US" sz="7200" b="1" dirty="0" smtClean="0">
                <a:latin typeface="HP001 4 hàng" pitchFamily="34" charset="0"/>
                <a:cs typeface="Times New Roman" panose="02020603050405020304" pitchFamily="18" charset="0"/>
              </a:rPr>
              <a:t>– </a:t>
            </a:r>
            <a:r>
              <a:rPr lang="en-US" sz="7200" b="1" dirty="0" smtClean="0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Lớp:</a:t>
            </a:r>
            <a:r>
              <a:rPr lang="en-US" sz="72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smtClean="0">
                <a:solidFill>
                  <a:srgbClr val="800000"/>
                </a:solidFill>
                <a:latin typeface="HP001 4 hàng" pitchFamily="34" charset="0"/>
                <a:cs typeface="Times New Roman" panose="02020603050405020304" pitchFamily="18" charset="0"/>
              </a:rPr>
              <a:t>1</a:t>
            </a:r>
            <a:endParaRPr lang="en-US" sz="7200" b="1" dirty="0">
              <a:solidFill>
                <a:srgbClr val="800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D4280744-0845-460E-BD47-0B77AE474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559004"/>
            <a:ext cx="33423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2BB5BBB-F8B3-4F65-8BE9-CBBA0C6D89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74" y="1804697"/>
            <a:ext cx="3599354" cy="5053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BCE5EF2-85B2-4422-BAA4-10FD707A6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1828800"/>
            <a:ext cx="4800600" cy="18725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0A86838-3D36-4B8D-AAD9-09B47A4D1E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3581400"/>
            <a:ext cx="4774188" cy="3180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14793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P001 4 hàng" pitchFamily="34" charset="0"/>
              </a:rPr>
              <a:t>Thứ ba ngày 5 tháng 9 năm 2021</a:t>
            </a:r>
            <a:endParaRPr lang="en-US" sz="2400" b="1" dirty="0"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609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7030A0"/>
                </a:solidFill>
                <a:latin typeface="HP001 4 hàng" pitchFamily="34" charset="0"/>
              </a:rPr>
              <a:t>Toán</a:t>
            </a:r>
            <a:endParaRPr lang="en-US" sz="2800" b="1" u="sng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1044714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HP001 4 hàng" pitchFamily="34" charset="0"/>
              </a:rPr>
              <a:t>Bài: 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Luyện tập 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</a:rPr>
              <a:t>(trang 20)</a:t>
            </a:r>
            <a:endParaRPr lang="en-US" sz="4000" b="1" dirty="0">
              <a:solidFill>
                <a:srgbClr val="00206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2526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567001-A2AF-483F-B7C3-85F915EF8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42023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FAAA4D-9939-413A-9B97-A47D9646D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4876800"/>
            <a:ext cx="1219200" cy="1015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60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E69813-D293-4399-9E2C-7486935D9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876800"/>
            <a:ext cx="1219200" cy="1015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60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EBD379-AABF-43A7-B7E5-7E71C952B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876799"/>
            <a:ext cx="1219200" cy="1015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60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xmlns="" val="77599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39DD18-8873-42DD-BC2A-589EBCC20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06" y="381000"/>
            <a:ext cx="8805788" cy="586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95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Video Trẻ Em, Thời Trang, Mẫu, Hoạt Hình Hình nền Vector để tải xuống miễn  ph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47800" y="2967335"/>
            <a:ext cx="6248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</a:t>
            </a:r>
            <a:r>
              <a:rPr lang="en-US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9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GIÃN</a:t>
            </a:r>
            <a:endParaRPr lang="en-US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708AE7-9040-4221-9259-209CEE278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9201"/>
            <a:ext cx="9144000" cy="36818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6FFDD1-E363-485D-A60F-4AE18F960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209800"/>
            <a:ext cx="45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C8E846-7F53-4CD2-8A2E-1E2BE6EE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266" y="2209800"/>
            <a:ext cx="45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000" b="1" dirty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2E1A8B-A86D-412D-A977-2DB98C184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812" y="2209800"/>
            <a:ext cx="45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000" b="1" dirty="0">
                <a:solidFill>
                  <a:srgbClr val="003300"/>
                </a:solidFill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0F10B8-09EA-40F1-8ABF-007190673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505200"/>
            <a:ext cx="45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AC9170-35DA-424F-A99C-F508C7A93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528" y="3505199"/>
            <a:ext cx="45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01BD7D-5648-47C2-BE04-CD2D82415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6176" y="3429000"/>
            <a:ext cx="45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0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DDAC3C-7AEF-42E2-964B-80F4E3079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429000"/>
            <a:ext cx="53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000" b="1" dirty="0">
                <a:solidFill>
                  <a:srgbClr val="9933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56644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4C1827-7A69-42B3-9A6E-DF748FAED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" y="16412"/>
            <a:ext cx="7848600" cy="68727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EAFBF7-9592-4A60-8D08-DC3FC117A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967335"/>
            <a:ext cx="457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600" b="1" dirty="0">
                <a:solidFill>
                  <a:srgbClr val="800000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A8BFFA-BEEB-4946-B075-763910C5E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819400"/>
            <a:ext cx="45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72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5FA935-111D-4CCB-BAE5-BC9560EA7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638800"/>
            <a:ext cx="45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7200" b="1" dirty="0">
                <a:solidFill>
                  <a:schemeClr val="accent5">
                    <a:lumMod val="25000"/>
                  </a:schemeClr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20F873-510C-438A-A731-DEEEE4819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105400"/>
            <a:ext cx="45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7200" b="1" dirty="0">
                <a:solidFill>
                  <a:srgbClr val="003300"/>
                </a:solidFill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CCB8882-ED75-43C5-BABD-C1CB7C735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534561"/>
            <a:ext cx="457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8000" b="1" dirty="0">
                <a:solidFill>
                  <a:srgbClr val="FFC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280621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DAC626-B56B-41B3-86F0-4276C99C2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62212"/>
            <a:ext cx="9144000" cy="27339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2860F5E-60CF-4387-8A1E-6CFD981EE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282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34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</TotalTime>
  <Words>66</Words>
  <Application>Microsoft Office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Admin</cp:lastModifiedBy>
  <cp:revision>144</cp:revision>
  <dcterms:created xsi:type="dcterms:W3CDTF">2002-01-01T10:07:35Z</dcterms:created>
  <dcterms:modified xsi:type="dcterms:W3CDTF">2021-09-30T05:44:28Z</dcterms:modified>
</cp:coreProperties>
</file>